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notesSlide5.xml" ContentType="application/vnd.openxmlformats-officedocument.presentationml.notesSlide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media/image9.jpeg" ContentType="image/jpeg"/>
  <Override PartName="/ppt/media/image8.png" ContentType="image/png"/>
  <Override PartName="/ppt/media/image6.jpeg" ContentType="image/jpeg"/>
  <Override PartName="/ppt/media/image5.jpeg" ContentType="image/jpeg"/>
  <Override PartName="/ppt/media/image7.png" ContentType="image/png"/>
  <Override PartName="/ppt/media/image4.jpeg" ContentType="image/jpeg"/>
  <Override PartName="/ppt/media/image3.png" ContentType="image/png"/>
  <Override PartName="/ppt/media/image2.png" ContentType="image/png"/>
  <Override PartName="/ppt/media/image1.png" ContentType="image/png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&lt;header&gt;</a:t>
            </a:r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r>
              <a:rPr lang="en-US"/>
              <a:t>&lt;footer&gt;</a:t>
            </a:r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pPr algn="r"/>
            <a:fld id="{21A1D121-F161-4131-B1E1-5141B16181E1}" type="slidenum">
              <a:rPr lang="en-US"/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/>
              <a:t>Good afternoon, my name is Aaron Vesperman.  I’m here today because I love this world we live in.  Let me briefly share with you my journey to get here.</a:t>
            </a:r>
            <a:endParaRPr/>
          </a:p>
        </p:txBody>
      </p:sp>
      <p:sp>
        <p:nvSpPr>
          <p:cNvPr id="115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01B16171-4171-4161-A1C1-D16171B1416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/>
              <a:t>I grew up on farm in rural Wisconsin.  My parents raised hogs and beef cattle while growing corn, soy beans and other vegetables.  I helped with chores and enjoyed harvest times when sweet corn and strawberries were in season.  I learned about computers when my dad purchased an Apple II to manage the farm.  My brother and parents now operate a corn maze and pumpkin patch on the farm which is fun.  Their technology use has grown to include computers that are much smaller, faster, and capable than the Apple II -including ipads for point of sale purchases and gps guided tractors.  It’s a amazing to see the increase in technology use on farms and how far we’ve come since the 1980’s.</a:t>
            </a:r>
            <a:endParaRPr/>
          </a:p>
        </p:txBody>
      </p:sp>
      <p:sp>
        <p:nvSpPr>
          <p:cNvPr id="117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61F1D141-F141-4131-8151-41D1C101E17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/>
              <a:t>I grew up on farm in rural Wisconsin.  My parents raised hogs and beef cattle while growing corn, soy beans and other vegetables.  I helped with chores and enjoyed harvest times when sweet corn and strawberries were in season.  I learned about computers when my dad purchased an Apple II to manage the farm.  My brother and parents now operate a corn maze and pumpkin patch on the farm which is fun.  Their technology use has grown to include computers that are much smaller, faster, and capable than the Apple II -including ipads for point of sale purchases and gps guided tractors.  It’s a amazing to see the increase in technology use on farms and how far we’ve come since the 1980’s.</a:t>
            </a:r>
            <a:endParaRPr/>
          </a:p>
        </p:txBody>
      </p:sp>
      <p:sp>
        <p:nvSpPr>
          <p:cNvPr id="119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2181B151-7161-41F1-B101-91D1B191D16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/>
              <a:t>After finishing college at General Motors Institute in Michigan, I was privileged to work at great technology companies including Rockwell Automation, Motorola, Microsoft and recently John Deere.   Each was an opportunity to make a safer, more productive or more efficient solution for people.  At John Deere I’m building technology to help feed, clothe and shelter the world.  I’m proud to work for a company that is committed to those linked to the land.</a:t>
            </a:r>
            <a:endParaRPr/>
          </a:p>
        </p:txBody>
      </p:sp>
      <p:sp>
        <p:nvSpPr>
          <p:cNvPr id="121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51F14181-F111-4131-A161-3191D131714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/>
              <a:t>And this is why I’m here at MIT today.  I want to learn new skills to create a better world for my family and future generations to enjoy.  </a:t>
            </a:r>
            <a:endParaRPr/>
          </a:p>
        </p:txBody>
      </p:sp>
      <p:sp>
        <p:nvSpPr>
          <p:cNvPr id="123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710171F1-F111-4191-81C1-8191A151918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652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8560" y="4097880"/>
            <a:ext cx="788652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69560" y="409788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8560" y="409788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28560" y="1825560"/>
            <a:ext cx="7886520" cy="43513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4350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28560" y="365040"/>
            <a:ext cx="7886520" cy="58114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8560" y="409788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4350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28560" y="1825560"/>
            <a:ext cx="7886520" cy="43513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69560" y="409788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8560" y="4097880"/>
            <a:ext cx="788616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652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8560" y="4097880"/>
            <a:ext cx="788652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69560" y="409788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28560" y="409788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4350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28560" y="365040"/>
            <a:ext cx="7886520" cy="58114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8560" y="409788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4350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69560" y="409788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5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69560" y="1825560"/>
            <a:ext cx="384840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28560" y="4097880"/>
            <a:ext cx="7886160" cy="20750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1122480"/>
            <a:ext cx="7772040" cy="2387160"/>
          </a:xfrm>
          <a:prstGeom prst="rect">
            <a:avLst/>
          </a:prstGeom>
        </p:spPr>
        <p:txBody>
          <a:bodyPr anchor="b"/>
          <a:p>
            <a:pPr>
              <a:lnSpc>
                <a:spcPct val="90000"/>
              </a:lnSpc>
            </a:pPr>
            <a:r>
              <a:rPr lang="en-US" sz="6000">
                <a:solidFill>
                  <a:srgbClr val="000000"/>
                </a:solidFill>
                <a:latin typeface="Calibri Light"/>
              </a:rPr>
              <a:t>Click to edit the title text formatClick to edit Master title style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9/14/16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A1C1B1E1-A1F1-4131-8191-D14171410191}" type="slidenum">
              <a:rPr lang="en-US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6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Click to edit the title text formatClick to edit Master title style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1"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2"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3"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9/14/16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71A15141-91A1-4141-A1C1-E1E1E1F1E111}" type="slidenum">
              <a:rPr lang="en-US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685800" y="1122480"/>
            <a:ext cx="7772040" cy="238716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80" name="TextShape 2"/>
          <p:cNvSpPr txBox="1"/>
          <p:nvPr/>
        </p:nvSpPr>
        <p:spPr>
          <a:xfrm>
            <a:off x="1143000" y="3602160"/>
            <a:ext cx="6857640" cy="1655280"/>
          </a:xfrm>
          <a:prstGeom prst="rect">
            <a:avLst/>
          </a:prstGeom>
        </p:spPr>
        <p:txBody>
          <a:bodyPr/>
          <a:p>
            <a:pPr algn="ctr"/>
            <a:endParaRPr/>
          </a:p>
        </p:txBody>
      </p:sp>
      <p:pic>
        <p:nvPicPr>
          <p:cNvPr descr="" id="81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-11160" y="0"/>
            <a:ext cx="12596760" cy="8053560"/>
          </a:xfrm>
          <a:prstGeom prst="rect">
            <a:avLst/>
          </a:prstGeom>
        </p:spPr>
      </p:pic>
      <p:sp>
        <p:nvSpPr>
          <p:cNvPr id="82" name="CustomShape 3"/>
          <p:cNvSpPr/>
          <p:nvPr/>
        </p:nvSpPr>
        <p:spPr>
          <a:xfrm>
            <a:off x="1060560" y="3071520"/>
            <a:ext cx="2576880" cy="3441960"/>
          </a:xfrm>
          <a:prstGeom prst="rect">
            <a:avLst/>
          </a:prstGeom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Why </a:t>
            </a:r>
            <a:endParaRPr/>
          </a:p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   </a:t>
            </a:r>
            <a:r>
              <a:rPr lang="en-US" sz="4400">
                <a:solidFill>
                  <a:srgbClr val="ffffff"/>
                </a:solidFill>
                <a:latin typeface="Calibri"/>
              </a:rPr>
              <a:t>I’m </a:t>
            </a:r>
            <a:endParaRPr/>
          </a:p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      </a:t>
            </a:r>
            <a:r>
              <a:rPr lang="en-US" sz="4400">
                <a:solidFill>
                  <a:srgbClr val="ffffff"/>
                </a:solidFill>
                <a:latin typeface="Calibri"/>
              </a:rPr>
              <a:t>Here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      </a:t>
            </a:r>
            <a:endParaRPr/>
          </a:p>
        </p:txBody>
      </p:sp>
      <p:sp>
        <p:nvSpPr>
          <p:cNvPr id="83" name="CustomShape 4"/>
          <p:cNvSpPr/>
          <p:nvPr/>
        </p:nvSpPr>
        <p:spPr>
          <a:xfrm>
            <a:off x="-16560" y="-14040"/>
            <a:ext cx="3325320" cy="516960"/>
          </a:xfrm>
          <a:prstGeom prst="rect">
            <a:avLst/>
          </a:prstGeom>
          <a:solidFill>
            <a:srgbClr val="000000"/>
          </a:solidFill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Calibri"/>
              </a:rPr>
              <a:t>Aaron Vesperman</a:t>
            </a:r>
            <a:endParaRPr/>
          </a:p>
        </p:txBody>
      </p:sp>
    </p:spTree>
  </p:cSld>
  <p:timing>
    <p:tnLst>
      <p:par>
        <p:cTn dur="indefinite" id="1" nodeType="tmRoot" restart="never">
          <p:childTnLst>
            <p:seq>
              <p:cTn id="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628560" y="365040"/>
            <a:ext cx="7886520" cy="132516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85" name="TextShape 2"/>
          <p:cNvSpPr txBox="1"/>
          <p:nvPr/>
        </p:nvSpPr>
        <p:spPr>
          <a:xfrm>
            <a:off x="628560" y="1825560"/>
            <a:ext cx="7886520" cy="4350960"/>
          </a:xfrm>
          <a:prstGeom prst="rect">
            <a:avLst/>
          </a:prstGeom>
        </p:spPr>
        <p:txBody>
          <a:bodyPr/>
          <a:p>
            <a:endParaRPr/>
          </a:p>
        </p:txBody>
      </p:sp>
      <p:pic>
        <p:nvPicPr>
          <p:cNvPr descr="" id="86" name="Picture 4"/>
          <p:cNvPicPr/>
          <p:nvPr/>
        </p:nvPicPr>
        <p:blipFill>
          <a:blip r:embed="rId1"/>
          <a:stretch>
            <a:fillRect/>
          </a:stretch>
        </p:blipFill>
        <p:spPr>
          <a:xfrm>
            <a:off x="-3212280" y="-1681200"/>
            <a:ext cx="15388200" cy="10286640"/>
          </a:xfrm>
          <a:prstGeom prst="rect">
            <a:avLst/>
          </a:prstGeom>
        </p:spPr>
      </p:pic>
      <p:sp>
        <p:nvSpPr>
          <p:cNvPr id="87" name="CustomShape 3"/>
          <p:cNvSpPr/>
          <p:nvPr/>
        </p:nvSpPr>
        <p:spPr>
          <a:xfrm>
            <a:off x="2033640" y="6178320"/>
            <a:ext cx="4626720" cy="760680"/>
          </a:xfrm>
          <a:prstGeom prst="rect">
            <a:avLst/>
          </a:prstGeom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Where I’m From</a:t>
            </a:r>
            <a:endParaRPr/>
          </a:p>
        </p:txBody>
      </p:sp>
      <p:sp>
        <p:nvSpPr>
          <p:cNvPr id="88" name="CustomShape 4"/>
          <p:cNvSpPr/>
          <p:nvPr/>
        </p:nvSpPr>
        <p:spPr>
          <a:xfrm>
            <a:off x="-16560" y="-14040"/>
            <a:ext cx="3325320" cy="516960"/>
          </a:xfrm>
          <a:prstGeom prst="rect">
            <a:avLst/>
          </a:prstGeom>
          <a:solidFill>
            <a:srgbClr val="000000"/>
          </a:solidFill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Calibri"/>
              </a:rPr>
              <a:t>Aaron Vesperman</a:t>
            </a:r>
            <a:endParaRPr/>
          </a:p>
        </p:txBody>
      </p:sp>
    </p:spTree>
  </p:cSld>
  <p:timing>
    <p:tnLst>
      <p:par>
        <p:cTn dur="indefinite" id="3" nodeType="tmRoot" restart="never">
          <p:childTnLst>
            <p:seq>
              <p:cTn id="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628560" y="365040"/>
            <a:ext cx="7886520" cy="132516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90" name="TextShape 2"/>
          <p:cNvSpPr txBox="1"/>
          <p:nvPr/>
        </p:nvSpPr>
        <p:spPr>
          <a:xfrm>
            <a:off x="628560" y="1825560"/>
            <a:ext cx="7886520" cy="4350960"/>
          </a:xfrm>
          <a:prstGeom prst="rect">
            <a:avLst/>
          </a:prstGeom>
        </p:spPr>
        <p:txBody>
          <a:bodyPr/>
          <a:p>
            <a:endParaRPr/>
          </a:p>
        </p:txBody>
      </p:sp>
      <p:pic>
        <p:nvPicPr>
          <p:cNvPr descr="" id="91" name="Picture 4"/>
          <p:cNvPicPr/>
          <p:nvPr/>
        </p:nvPicPr>
        <p:blipFill>
          <a:blip r:embed="rId1"/>
          <a:stretch>
            <a:fillRect/>
          </a:stretch>
        </p:blipFill>
        <p:spPr>
          <a:xfrm>
            <a:off x="-3212280" y="-1681200"/>
            <a:ext cx="15388200" cy="10286640"/>
          </a:xfrm>
          <a:prstGeom prst="rect">
            <a:avLst/>
          </a:prstGeom>
        </p:spPr>
      </p:pic>
      <p:sp>
        <p:nvSpPr>
          <p:cNvPr id="92" name="CustomShape 3"/>
          <p:cNvSpPr/>
          <p:nvPr/>
        </p:nvSpPr>
        <p:spPr>
          <a:xfrm>
            <a:off x="2033640" y="6178320"/>
            <a:ext cx="4626720" cy="760680"/>
          </a:xfrm>
          <a:prstGeom prst="rect">
            <a:avLst/>
          </a:prstGeom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Where I’m From</a:t>
            </a:r>
            <a:endParaRPr/>
          </a:p>
        </p:txBody>
      </p:sp>
      <p:sp>
        <p:nvSpPr>
          <p:cNvPr id="93" name="CustomShape 4"/>
          <p:cNvSpPr/>
          <p:nvPr/>
        </p:nvSpPr>
        <p:spPr>
          <a:xfrm>
            <a:off x="-16560" y="-14040"/>
            <a:ext cx="3325320" cy="516960"/>
          </a:xfrm>
          <a:prstGeom prst="rect">
            <a:avLst/>
          </a:prstGeom>
          <a:solidFill>
            <a:srgbClr val="000000"/>
          </a:solidFill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Calibri"/>
              </a:rPr>
              <a:t>Aaron Vesperman</a:t>
            </a:r>
            <a:endParaRPr/>
          </a:p>
        </p:txBody>
      </p:sp>
      <p:pic>
        <p:nvPicPr>
          <p:cNvPr descr="" id="94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6309360" y="6217920"/>
            <a:ext cx="3657600" cy="2743200"/>
          </a:xfrm>
          <a:prstGeom prst="rect">
            <a:avLst/>
          </a:prstGeom>
        </p:spPr>
      </p:pic>
      <p:pic>
        <p:nvPicPr>
          <p:cNvPr descr="" id="95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4320" y="640080"/>
            <a:ext cx="3657600" cy="2743200"/>
          </a:xfrm>
          <a:prstGeom prst="rect">
            <a:avLst/>
          </a:prstGeom>
        </p:spPr>
      </p:pic>
      <p:pic>
        <p:nvPicPr>
          <p:cNvPr descr="" id="96" name=""/>
          <p:cNvPicPr/>
          <p:nvPr/>
        </p:nvPicPr>
        <p:blipFill>
          <a:blip r:embed="rId4"/>
          <a:stretch>
            <a:fillRect/>
          </a:stretch>
        </p:blipFill>
        <p:spPr>
          <a:xfrm>
            <a:off x="5486400" y="-182880"/>
            <a:ext cx="3657600" cy="3657600"/>
          </a:xfrm>
          <a:prstGeom prst="rect">
            <a:avLst/>
          </a:prstGeom>
        </p:spPr>
      </p:pic>
    </p:spTree>
  </p:cSld>
  <p:timing>
    <p:tnLst>
      <p:par>
        <p:cTn dur="indefinite" id="5" nodeType="tmRoot" restart="never">
          <p:childTnLst>
            <p:seq>
              <p:cTn id="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628560" y="365040"/>
            <a:ext cx="7886520" cy="132516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98" name="TextShape 2"/>
          <p:cNvSpPr txBox="1"/>
          <p:nvPr/>
        </p:nvSpPr>
        <p:spPr>
          <a:xfrm>
            <a:off x="628560" y="1825560"/>
            <a:ext cx="7886520" cy="4350960"/>
          </a:xfrm>
          <a:prstGeom prst="rect">
            <a:avLst/>
          </a:prstGeom>
        </p:spPr>
        <p:txBody>
          <a:bodyPr/>
          <a:p>
            <a:endParaRPr/>
          </a:p>
        </p:txBody>
      </p:sp>
      <p:pic>
        <p:nvPicPr>
          <p:cNvPr descr="" id="99" name="Picture 8"/>
          <p:cNvPicPr/>
          <p:nvPr/>
        </p:nvPicPr>
        <p:blipFill>
          <a:blip r:embed="rId1"/>
          <a:stretch>
            <a:fillRect/>
          </a:stretch>
        </p:blipFill>
        <p:spPr>
          <a:xfrm>
            <a:off x="-1723320" y="-98280"/>
            <a:ext cx="12368160" cy="7732440"/>
          </a:xfrm>
          <a:prstGeom prst="rect">
            <a:avLst/>
          </a:prstGeom>
        </p:spPr>
      </p:pic>
      <p:sp>
        <p:nvSpPr>
          <p:cNvPr id="100" name="CustomShape 3"/>
          <p:cNvSpPr/>
          <p:nvPr/>
        </p:nvSpPr>
        <p:spPr>
          <a:xfrm>
            <a:off x="1720800" y="6200640"/>
            <a:ext cx="4797360" cy="760680"/>
          </a:xfrm>
          <a:prstGeom prst="rect">
            <a:avLst/>
          </a:prstGeom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Where I’ve Been</a:t>
            </a:r>
            <a:endParaRPr/>
          </a:p>
        </p:txBody>
      </p:sp>
      <p:sp>
        <p:nvSpPr>
          <p:cNvPr id="101" name="CustomShape 4"/>
          <p:cNvSpPr/>
          <p:nvPr/>
        </p:nvSpPr>
        <p:spPr>
          <a:xfrm>
            <a:off x="-16560" y="-14040"/>
            <a:ext cx="3325320" cy="516960"/>
          </a:xfrm>
          <a:prstGeom prst="rect">
            <a:avLst/>
          </a:prstGeom>
          <a:solidFill>
            <a:srgbClr val="000000"/>
          </a:solidFill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Calibri"/>
              </a:rPr>
              <a:t>Aaron Vesperman</a:t>
            </a:r>
            <a:endParaRPr/>
          </a:p>
        </p:txBody>
      </p:sp>
    </p:spTree>
  </p:cSld>
  <p:timing>
    <p:tnLst>
      <p:par>
        <p:cTn dur="indefinite" id="7" nodeType="tmRoot" restart="never">
          <p:childTnLst>
            <p:seq>
              <p:cTn id="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628560" y="365040"/>
            <a:ext cx="7886520" cy="132516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103" name="TextShape 2"/>
          <p:cNvSpPr txBox="1"/>
          <p:nvPr/>
        </p:nvSpPr>
        <p:spPr>
          <a:xfrm>
            <a:off x="628560" y="1825560"/>
            <a:ext cx="7886520" cy="4350960"/>
          </a:xfrm>
          <a:prstGeom prst="rect">
            <a:avLst/>
          </a:prstGeom>
        </p:spPr>
        <p:txBody>
          <a:bodyPr/>
          <a:p>
            <a:endParaRPr/>
          </a:p>
        </p:txBody>
      </p:sp>
      <p:pic>
        <p:nvPicPr>
          <p:cNvPr descr="" id="10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-840600" y="-613080"/>
            <a:ext cx="11874960" cy="7470720"/>
          </a:xfrm>
          <a:prstGeom prst="rect">
            <a:avLst/>
          </a:prstGeom>
        </p:spPr>
      </p:pic>
      <p:sp>
        <p:nvSpPr>
          <p:cNvPr id="105" name="CustomShape 3"/>
          <p:cNvSpPr/>
          <p:nvPr/>
        </p:nvSpPr>
        <p:spPr>
          <a:xfrm>
            <a:off x="1004760" y="6176880"/>
            <a:ext cx="7232760" cy="516960"/>
          </a:xfrm>
          <a:prstGeom prst="rect">
            <a:avLst/>
          </a:prstGeom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Calibri"/>
              </a:rPr>
              <a:t>Creating a better world for our families.</a:t>
            </a:r>
            <a:endParaRPr/>
          </a:p>
        </p:txBody>
      </p:sp>
      <p:sp>
        <p:nvSpPr>
          <p:cNvPr id="106" name="CustomShape 4"/>
          <p:cNvSpPr/>
          <p:nvPr/>
        </p:nvSpPr>
        <p:spPr>
          <a:xfrm>
            <a:off x="91440" y="3840480"/>
            <a:ext cx="2576880" cy="3441960"/>
          </a:xfrm>
          <a:prstGeom prst="rect">
            <a:avLst/>
          </a:prstGeom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Why </a:t>
            </a:r>
            <a:endParaRPr/>
          </a:p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   </a:t>
            </a:r>
            <a:r>
              <a:rPr lang="en-US" sz="4400">
                <a:solidFill>
                  <a:srgbClr val="ffffff"/>
                </a:solidFill>
                <a:latin typeface="Calibri"/>
              </a:rPr>
              <a:t>I’m </a:t>
            </a:r>
            <a:endParaRPr/>
          </a:p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      </a:t>
            </a:r>
            <a:r>
              <a:rPr lang="en-US" sz="4400">
                <a:solidFill>
                  <a:srgbClr val="ffffff"/>
                </a:solidFill>
                <a:latin typeface="Calibri"/>
              </a:rPr>
              <a:t>Here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      </a:t>
            </a:r>
            <a:endParaRPr/>
          </a:p>
        </p:txBody>
      </p:sp>
      <p:sp>
        <p:nvSpPr>
          <p:cNvPr id="107" name="CustomShape 5"/>
          <p:cNvSpPr/>
          <p:nvPr/>
        </p:nvSpPr>
        <p:spPr>
          <a:xfrm>
            <a:off x="-16560" y="-14040"/>
            <a:ext cx="3325320" cy="516960"/>
          </a:xfrm>
          <a:prstGeom prst="rect">
            <a:avLst/>
          </a:prstGeom>
          <a:solidFill>
            <a:srgbClr val="000000"/>
          </a:solidFill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Calibri"/>
              </a:rPr>
              <a:t>Aaron Vesperman</a:t>
            </a:r>
            <a:endParaRPr/>
          </a:p>
        </p:txBody>
      </p:sp>
    </p:spTree>
  </p:cSld>
  <p:timing>
    <p:tnLst>
      <p:par>
        <p:cTn dur="indefinite" id="9" nodeType="tmRoot" restart="never">
          <p:childTnLst>
            <p:seq>
              <p:cTn id="1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628560" y="365040"/>
            <a:ext cx="7886520" cy="132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pic>
        <p:nvPicPr>
          <p:cNvPr descr="" id="109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5394960" y="548640"/>
            <a:ext cx="3657600" cy="2743200"/>
          </a:xfrm>
          <a:prstGeom prst="rect">
            <a:avLst/>
          </a:prstGeom>
        </p:spPr>
      </p:pic>
      <p:sp>
        <p:nvSpPr>
          <p:cNvPr id="110" name="CustomShape 2"/>
          <p:cNvSpPr/>
          <p:nvPr/>
        </p:nvSpPr>
        <p:spPr>
          <a:xfrm>
            <a:off x="1720800" y="6201000"/>
            <a:ext cx="4797360" cy="760680"/>
          </a:xfrm>
          <a:prstGeom prst="rect">
            <a:avLst/>
          </a:prstGeom>
        </p:spPr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What's next?</a:t>
            </a:r>
            <a:endParaRPr/>
          </a:p>
        </p:txBody>
      </p:sp>
    </p:spTree>
  </p:cSld>
  <p:timing>
    <p:tnLst>
      <p:par>
        <p:cTn dur="indefinite" id="11" nodeType="tmRoot" restart="never">
          <p:childTnLst>
            <p:seq>
              <p:cTn id="1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628560" y="365040"/>
            <a:ext cx="7886520" cy="132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12" name="CustomShape 2"/>
          <p:cNvSpPr/>
          <p:nvPr/>
        </p:nvSpPr>
        <p:spPr>
          <a:xfrm>
            <a:off x="1575360" y="6201000"/>
            <a:ext cx="5088600" cy="760680"/>
          </a:xfrm>
          <a:prstGeom prst="rect">
            <a:avLst/>
          </a:prstGeom>
        </p:spPr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  <a:latin typeface="Calibri"/>
              </a:rPr>
              <a:t>Design Challenge</a:t>
            </a:r>
            <a:endParaRPr/>
          </a:p>
        </p:txBody>
      </p:sp>
    </p:spTree>
  </p:cSld>
  <p:timing>
    <p:tnLst>
      <p:par>
        <p:cTn dur="indefinite" id="13" nodeType="tmRoot" restart="never">
          <p:childTnLst>
            <p:seq>
              <p:cTn id="1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628560" y="365040"/>
            <a:ext cx="7886520" cy="132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